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3E7E65-2354-7214-B4B1-796506664AF9}" v="69" dt="2022-11-04T17:16:03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2972A-26EB-4E41-84B4-3F4447230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EA31BB-D828-47EE-B527-991BF27E7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AD897-B14B-446E-8662-A2C7390F1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E069-0521-477B-82F8-B574ABA6FEA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D4D19-5FA4-408D-90EF-02BE5906C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43762-E010-4F0E-9A37-D4A21AC73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94D7-50AD-407B-82C9-028F5074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28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A7A05-F4FC-480F-8490-D672565D8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21AB6A-1B7F-4CF1-9CDD-A1AB7C813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C46B3-C4D1-49BC-8EE6-453252A6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E069-0521-477B-82F8-B574ABA6FEA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5D8FD-B08D-42BB-83FD-BE37B252D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222D8-B300-4670-8500-B25D4AEE9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94D7-50AD-407B-82C9-028F5074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10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771475-4D4A-4060-A4C8-07765ED1E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C7AA4F-17EC-498B-9DF7-34711CE371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347BD-4A46-4A26-B8FC-6DBEEC8E8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E069-0521-477B-82F8-B574ABA6FEA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B05B1-4CA1-44A3-9052-FEC7E660B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DB431-36FE-4C08-B9C9-0C977DF86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94D7-50AD-407B-82C9-028F5074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3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D16C2-7413-4C40-A4B4-C932759E8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B4E7B-1B70-4AEB-882C-F25121D01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C1801-AA13-4B83-8C68-2E29B6649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E069-0521-477B-82F8-B574ABA6FEA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E2258-54E7-4518-979A-7AAB2B7B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DEDB5-FE45-43AA-859C-328FEB2D6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94D7-50AD-407B-82C9-028F5074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2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EF8D5-3299-4C29-B705-194FA707B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C3F34-745F-4836-B3FD-311DC7AFF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2C52E-3EC7-40CE-9193-30DD04395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E069-0521-477B-82F8-B574ABA6FEA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5731A-7E14-4B43-B4DF-AE140D9FC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CA851-2AA7-4261-B5FE-DB073964E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94D7-50AD-407B-82C9-028F5074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3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8C910-AFAE-4327-8142-C53B75DA7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3864D-CADF-4D66-9418-CC056357B6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DF77B-DD5B-4CDA-8F77-8AA89444FC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650B82-E4CF-48DD-915D-ABC79A6E0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E069-0521-477B-82F8-B574ABA6FEA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C77BF-633B-4177-B2BC-57B7963F6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3A26DD-6E72-4AC2-9D08-D34162E7E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94D7-50AD-407B-82C9-028F5074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7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94C79-60A0-40EC-97C1-062BEB867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4ADDF-7A6B-4BC9-B773-3D047960C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1B9A4-A0F2-4B2A-945F-0E3FA89D9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895D01-8802-49B9-B96B-9E352522A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4360D0-6406-4888-9569-BBEA85A60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D2D339-FE7B-4921-B3BB-D05C31DA3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E069-0521-477B-82F8-B574ABA6FEA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17BE4F-77D9-41E2-874D-B052D435A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79F525-1AB4-4092-B8C7-68EF500F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94D7-50AD-407B-82C9-028F5074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2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1996E-29D8-46CF-9B9C-DDEDF9065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BB49DF-545B-4C15-8DB5-E92FFD89E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E069-0521-477B-82F8-B574ABA6FEA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281AE8-19E7-4010-B686-0370DCCCC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C90CFC-546D-4680-8E90-3B022C67D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94D7-50AD-407B-82C9-028F5074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971AA0-166E-4310-B556-A21DD534E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E069-0521-477B-82F8-B574ABA6FEA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A60967-6EB2-4616-977C-4CF83B8C5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2F2E18-132C-4676-B795-B5BDB2104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94D7-50AD-407B-82C9-028F5074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00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C554D-14E6-46B1-8EE6-4B6181D7A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39F68-13F1-47F7-9743-CC51B0B6B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42503-70E7-4376-ACCA-5AE6ECD87B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D3555-0EF4-47D5-B39A-14C44A2EA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E069-0521-477B-82F8-B574ABA6FEA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C4DF3-3FAE-4976-8213-EE536A7DD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4E7528-AB08-4A62-8686-F67A4C49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94D7-50AD-407B-82C9-028F5074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76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6F37D-5EF2-4A7B-8DBB-E05E7D2FC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2EB447-ED20-4969-AE86-BAFB950F4B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D5507-4829-423D-90E1-3B0D5311B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C48AFE-BCAA-4214-8D10-F9CB4863C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E069-0521-477B-82F8-B574ABA6FEA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8A5B6-8B49-4973-B170-9A564A145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F54E95-09C9-48A7-88A3-2EC1EEE7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194D7-50AD-407B-82C9-028F5074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0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8A85F7-7D05-4F39-9BAF-01787941B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54E2B-5A83-44A7-8FB6-1E38F441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C57CC-8A9E-4275-B627-762425EBD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6E069-0521-477B-82F8-B574ABA6FEAE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6B54F-7E9F-491F-8765-68D9915D3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59E8E-051D-4E16-B15A-D64C460310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194D7-50AD-407B-82C9-028F50742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4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is.bpsma.org/campus/portal/parents/brockton.jsp?status=logof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B8ACCF-CF5A-42AA-9D12-D8AD9D3E04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34" t="22766" r="6121" b="3587"/>
          <a:stretch/>
        </p:blipFill>
        <p:spPr>
          <a:xfrm>
            <a:off x="5254342" y="1784733"/>
            <a:ext cx="6526531" cy="3393323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871AC8A-0CE9-483A-B3A3-BD102CD2C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an IC Portal Account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977E0C-C0AD-498C-8D13-F3E3E1A40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84733"/>
            <a:ext cx="4813453" cy="4392229"/>
          </a:xfrm>
        </p:spPr>
        <p:txBody>
          <a:bodyPr>
            <a:normAutofit/>
          </a:bodyPr>
          <a:lstStyle/>
          <a:p>
            <a:r>
              <a:rPr lang="en-US" sz="1800"/>
              <a:t>Open the following link: </a:t>
            </a:r>
            <a:r>
              <a:rPr lang="en-US" sz="1800">
                <a:hlinkClick r:id="rId3"/>
              </a:rPr>
              <a:t>Campus Parent (bpsma.org)</a:t>
            </a:r>
            <a:endParaRPr lang="en-US" sz="1800"/>
          </a:p>
          <a:p>
            <a:r>
              <a:rPr lang="en-US" sz="1800"/>
              <a:t>Click on New User</a:t>
            </a:r>
          </a:p>
        </p:txBody>
      </p:sp>
    </p:spTree>
    <p:extLst>
      <p:ext uri="{BB962C8B-B14F-4D97-AF65-F5344CB8AC3E}">
        <p14:creationId xmlns:p14="http://schemas.microsoft.com/office/powerpoint/2010/main" val="253805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0F7272-6AEB-48DF-B762-470E472AEA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31" t="16265" r="11286" b="14920"/>
          <a:stretch/>
        </p:blipFill>
        <p:spPr>
          <a:xfrm>
            <a:off x="5061097" y="925032"/>
            <a:ext cx="5847076" cy="46145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AF54512-0DC0-4942-B924-F8A10082EBF8}"/>
              </a:ext>
            </a:extLst>
          </p:cNvPr>
          <p:cNvSpPr txBox="1"/>
          <p:nvPr/>
        </p:nvSpPr>
        <p:spPr>
          <a:xfrm>
            <a:off x="754912" y="1297172"/>
            <a:ext cx="3338623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ea typeface="Calibri"/>
                <a:cs typeface="Calibri"/>
              </a:rPr>
              <a:t>Contact your student's guidance office for your unique Activation Key number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Enter your activation key (you can copy and paste if the number is sent to you in email)</a:t>
            </a:r>
            <a:endParaRPr lang="en-US" dirty="0">
              <a:ea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Click Submit</a:t>
            </a:r>
            <a:endParaRPr lang="en-US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7228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A1349C4-65D2-4A24-A844-8F49E8738A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42" t="29805" r="19946"/>
          <a:stretch/>
        </p:blipFill>
        <p:spPr>
          <a:xfrm>
            <a:off x="5656521" y="712381"/>
            <a:ext cx="4841802" cy="509310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F9584EC-86B6-46F5-BAA0-1908958C0DE4}"/>
              </a:ext>
            </a:extLst>
          </p:cNvPr>
          <p:cNvSpPr txBox="1"/>
          <p:nvPr/>
        </p:nvSpPr>
        <p:spPr>
          <a:xfrm>
            <a:off x="552893" y="999458"/>
            <a:ext cx="46251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You should see your name at the top of the page.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Enter a Username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Enter a password. The password will be accepted once the password strength reaches 100%. Your password should contain capital and lower-case letters, numbers and/or special character to ensure strength.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Click submit</a:t>
            </a:r>
          </a:p>
        </p:txBody>
      </p:sp>
    </p:spTree>
    <p:extLst>
      <p:ext uri="{BB962C8B-B14F-4D97-AF65-F5344CB8AC3E}">
        <p14:creationId xmlns:p14="http://schemas.microsoft.com/office/powerpoint/2010/main" val="818446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1FF7387-BFCE-4A2B-9355-33C69A6E25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34" t="9400" r="4072"/>
          <a:stretch/>
        </p:blipFill>
        <p:spPr>
          <a:xfrm>
            <a:off x="5035174" y="765545"/>
            <a:ext cx="5405998" cy="51780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96A076B-9666-437B-920B-500BB8A1FA9E}"/>
              </a:ext>
            </a:extLst>
          </p:cNvPr>
          <p:cNvSpPr txBox="1"/>
          <p:nvPr/>
        </p:nvSpPr>
        <p:spPr>
          <a:xfrm>
            <a:off x="414670" y="946298"/>
            <a:ext cx="40722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Success! You Have created a Parent Portal Account.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Click “Back to Login”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Enter your newly created username and password.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Click “Login”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You will now be able to navigate your portal account.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158192-26CE-4207-A840-FFF14F9D62A0}"/>
              </a:ext>
            </a:extLst>
          </p:cNvPr>
          <p:cNvSpPr/>
          <p:nvPr/>
        </p:nvSpPr>
        <p:spPr>
          <a:xfrm>
            <a:off x="4657060" y="2541181"/>
            <a:ext cx="5741582" cy="531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54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Creating an IC Portal Account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an IC Portal Account</dc:title>
  <dc:creator>DARLENE MULHALL</dc:creator>
  <cp:lastModifiedBy>MELISSA A. SHEPARD</cp:lastModifiedBy>
  <cp:revision>12</cp:revision>
  <dcterms:created xsi:type="dcterms:W3CDTF">2022-10-17T17:25:06Z</dcterms:created>
  <dcterms:modified xsi:type="dcterms:W3CDTF">2022-11-04T17:16:32Z</dcterms:modified>
</cp:coreProperties>
</file>